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79D347B-DD77-4F5A-872D-FAA2126B7538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79D347B-DD77-4F5A-872D-FAA2126B7538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79D347B-DD77-4F5A-872D-FAA2126B7538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79D347B-DD77-4F5A-872D-FAA2126B7538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79D347B-DD77-4F5A-872D-FAA2126B7538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428604"/>
            <a:ext cx="7929618" cy="6072230"/>
          </a:xfrm>
        </p:spPr>
        <p:txBody>
          <a:bodyPr/>
          <a:lstStyle/>
          <a:p>
            <a:pPr algn="l"/>
            <a:endParaRPr lang="sr-Cyrl-RS" sz="3200" dirty="0" smtClean="0"/>
          </a:p>
          <a:p>
            <a:pPr algn="l"/>
            <a:endParaRPr lang="sr-Cyrl-RS" dirty="0" smtClean="0"/>
          </a:p>
          <a:p>
            <a:pPr algn="l"/>
            <a:endParaRPr lang="sr-Cyrl-RS" dirty="0" smtClean="0"/>
          </a:p>
          <a:p>
            <a:pPr algn="l"/>
            <a:endParaRPr lang="sr-Cyrl-RS" dirty="0" smtClean="0"/>
          </a:p>
        </p:txBody>
      </p:sp>
      <p:pic>
        <p:nvPicPr>
          <p:cNvPr id="2050" name="Picture 2" descr="C:\Users\User\Desktop\1343933220_422725410_1-Slike-MATEMATIKA-casov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42879"/>
            <a:ext cx="7572428" cy="60579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857232"/>
            <a:ext cx="3071834" cy="23731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4000496" y="2214554"/>
            <a:ext cx="464347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sr-Cyrl-RS" sz="3200" dirty="0" smtClean="0"/>
              <a:t>Другари, добио сам задатак од учитеља да прочитам књигу која има  70 страна. Ако сваки дан читам по 10 страна , колико ће ми дана требати да прочитам књигу?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9600" dirty="0" smtClean="0"/>
              <a:t>70</a:t>
            </a:r>
            <a:r>
              <a:rPr lang="sr-Cyrl-RS" sz="9600" dirty="0" smtClean="0">
                <a:solidFill>
                  <a:srgbClr val="FFFF00"/>
                </a:solidFill>
              </a:rPr>
              <a:t>:10</a:t>
            </a:r>
            <a:r>
              <a:rPr lang="sr-Cyrl-RS" sz="9600" dirty="0" smtClean="0"/>
              <a:t>=7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Требаће му недељу дана!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solidFill>
                  <a:srgbClr val="FFFF00"/>
                </a:solidFill>
              </a:rPr>
              <a:t>ЗАПИШИТЕ НАСЛОВ: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r-Cyrl-RS" sz="6000" dirty="0" smtClean="0"/>
              <a:t>ДЕЉЕЊЕ БРОЈЕМ 10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r-Cyrl-RS" sz="3200" dirty="0" smtClean="0">
                <a:solidFill>
                  <a:srgbClr val="FFFF00"/>
                </a:solidFill>
              </a:rPr>
              <a:t>ИСПОД НАСЛОВА ЗАПИШИТЕ ТАБЛИЦУ ДЕЉЕЊА: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dirty="0" smtClean="0"/>
              <a:t>10 : 10 = 1 јер је 10 • 1 = 10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20 : 10 = 2 јер је 10 • 2 = 20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30 : 3 = 3 јер је 10 • 3 = 30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40 : 10 = 4 јер је 10 • 4 = 40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50 : 10 = 5 јер је 10 • 5 = 50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60 : 10 = 6 јер је 10 • 6 = 60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70 : 10 = 7 јер је 10 • 7 = 70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80 : 10 = 8 јер је 10 • 8 = 80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90 : 10 = 9 јер је 10 • 9 = 90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100 : 10 = 10 јер је 10 • 10 = 100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r-Cyrl-RS" sz="4000" dirty="0" smtClean="0">
                <a:solidFill>
                  <a:srgbClr val="FFFF00"/>
                </a:solidFill>
              </a:rPr>
              <a:t>Запишите и урадите следеће задатке: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1. Дељеник је 50, а делилац је 10. Израчунај количник.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2. На 10 полица распоређено је 90 књига тако да је на свакој једнак број књига. Колико књига има на свакој полици?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3. Машин деда има 80 година, а Маша је 10 пута млађа. Колико година има Маша?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solidFill>
                  <a:srgbClr val="FFFF00"/>
                </a:solidFill>
              </a:rPr>
              <a:t>ДОМАЋИ ЗАДАТАК: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sz="6000" dirty="0" smtClean="0"/>
              <a:t>РАДНА СВЕСКА</a:t>
            </a:r>
          </a:p>
          <a:p>
            <a:pPr>
              <a:buNone/>
            </a:pPr>
            <a:r>
              <a:rPr lang="sr-Cyrl-RS" sz="6000" dirty="0" smtClean="0"/>
              <a:t>57. СТРАНА</a:t>
            </a:r>
          </a:p>
          <a:p>
            <a:pPr>
              <a:buNone/>
            </a:pPr>
            <a:endParaRPr lang="sr-Cyrl-RS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131</TotalTime>
  <Words>244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Slide 1</vt:lpstr>
      <vt:lpstr>Slide 2</vt:lpstr>
      <vt:lpstr>Slide 3</vt:lpstr>
      <vt:lpstr>ЗАПИШИТЕ НАСЛОВ:</vt:lpstr>
      <vt:lpstr>ИСПОД НАСЛОВА ЗАПИШИТЕ ТАБЛИЦУ ДЕЉЕЊА:</vt:lpstr>
      <vt:lpstr>Запишите и урадите следеће задатке:</vt:lpstr>
      <vt:lpstr>ДОМАЋИ ЗАДАТАК: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21</cp:revision>
  <dcterms:created xsi:type="dcterms:W3CDTF">2020-03-18T20:40:10Z</dcterms:created>
  <dcterms:modified xsi:type="dcterms:W3CDTF">2020-03-25T18:21:34Z</dcterms:modified>
</cp:coreProperties>
</file>